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6" r:id="rId1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643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62DF914-6958-53A6-315E-79D91D0C4E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1EB37993-3906-97CE-2DD8-5D2D7AD048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78AAF21-FF43-1CD4-C42C-D94412428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C1F00D3-FB7C-391E-9DEE-215F16132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1AAB824-36F9-2BBE-3D74-38973A36D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23473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E55303A-4937-C4ED-1277-A1BA9F3A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05847FC8-2CCC-C4B5-9684-3508B1D32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E83D011-312A-B03C-6259-760917059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F4512F4-EF52-D962-8058-DA333738F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109ACD4-B818-5DEF-2B40-2354F524B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9381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571AA160-62F4-5A52-9154-56FB028D79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FC734BDF-0D0A-7433-D465-4A5F883B5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007EE1B-D73E-E3E2-C8C4-73BB415E9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BE39B4D-20AD-B3BC-B4DC-8A3A03DA3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696FE71-BD71-50D4-5639-01B8175F7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7205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BF42522-002D-1947-E9B8-AA05087DA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4D08E7A-86B2-C705-BAD4-921BE566C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1AE5B6A-3288-D567-9A0F-706C426A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51E2027-FFD9-2E74-DE14-9C47C4EF7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5313E23-09F1-330A-0C6F-57F81D84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3328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EDD72DF-A7E3-B089-1610-C08909EF9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F9799E2-AB45-5E33-1D6E-A0E92B6F7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FA416E3-F394-A3E6-5D44-6BF4A14EE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F6D973D-C99A-DD74-B909-53B827ED0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B8F485B-A660-C209-4020-ACC776BCE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64868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212C916-A96B-8545-884D-8B16D5A04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EBA7A5A-57C4-09F2-5054-2CD8003609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4A08915F-C481-F31D-9B94-224EB0441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F73A1B4-4007-F7E0-74E5-FC00307DE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5EF5D6F-7686-7BA3-EE01-0A5019EB7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37838CC7-2841-72BA-3D12-0A3CA8EED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26742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601A9EC-A788-61B5-FA4F-08CBB6177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4703E29-DE16-1078-FA3B-7052DACEA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EF708D9-8ECD-FD68-0100-5D381C314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A9CB05B0-7C87-1D3F-BE0F-DEA8859CA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D117E857-973C-6C69-EF18-5CE4764B69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3664A07C-2674-883F-1A0D-17A4EC2A5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6E8DB9C8-62E3-E188-F1DC-83BAAD59E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D674E3FE-40A4-A111-045F-66BECC221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1681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35616F0-8391-BB4A-B1F3-6EBFEF63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87CCD80A-2C50-169A-9E51-0D674115E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19387EF7-CB1A-956E-8447-584DBCC97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77537A6C-BF23-F815-3212-8D42FEEFB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69595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1D910E18-FDDB-6841-C8CA-3681E2D33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E43BFBDE-2657-DB05-376F-E61E29B2F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34F2919-BA7D-FDB9-53F1-811B67BE1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32359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DA36787-8DE9-63B1-D147-46B4953D5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D4CB80B-8396-DE7B-860F-9DB6033D4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EFC1149-BEEF-F67C-27CB-322DBE5004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1CE43FE-3E69-C7A5-C1AF-FEBFB3FE2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4CFF20E-601B-F55F-1CAA-A5CB58CD8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7943934-DBFD-278E-7454-28C64408D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7212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FBDF18D-14C8-EFDA-FB33-85B88FDEE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7DAFC5AB-5323-4457-837E-BC9961D179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ECB2FDBB-ED14-DD8C-5FAE-04174446E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4058AAF-066A-BB00-6AC3-300310B30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B1655A8-A764-8B2D-F139-003F2991F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5EC5E9AD-71AD-BF02-7250-083730D8A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32039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B25F1C2D-E848-9DB1-5DB5-96A8DE408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EA361ED-12E3-295B-4CC9-253F20F4D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749D5FE-4AAE-DF68-4A1E-014A4998E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4984AC-79CA-426C-914A-72851FE1734C}" type="datetimeFigureOut">
              <a:rPr lang="tr-TR" smtClean="0"/>
              <a:t>24.05.2025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3F5F90C-F35D-AE08-2CC2-8E60EC971A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AD48D85-D5E5-64BC-C122-59D46AC409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F13974-514F-473D-AB23-678BB1EA47B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8463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F90447C-40D7-F45D-853E-D296E4794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817FA275-ACFE-ECF9-A658-2D3810678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9321" y="0"/>
            <a:ext cx="12610641" cy="7090611"/>
          </a:xfrm>
        </p:spPr>
      </p:pic>
    </p:spTree>
    <p:extLst>
      <p:ext uri="{BB962C8B-B14F-4D97-AF65-F5344CB8AC3E}">
        <p14:creationId xmlns:p14="http://schemas.microsoft.com/office/powerpoint/2010/main" val="4063571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D10CA74-B3A1-8770-5974-EE5BF8F9D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poster, ekran görüntüsü, yazı tip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E5E682A2-7585-9D0C-6C78-4BE5279C49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33"/>
            <a:ext cx="12173052" cy="6844567"/>
          </a:xfrm>
        </p:spPr>
      </p:pic>
    </p:spTree>
    <p:extLst>
      <p:ext uri="{BB962C8B-B14F-4D97-AF65-F5344CB8AC3E}">
        <p14:creationId xmlns:p14="http://schemas.microsoft.com/office/powerpoint/2010/main" val="2249556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CC323BF-8CC9-C7AB-A5DE-6ED1333C7F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A9950266-7613-0EBB-0620-DB605F8467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88457B2-29BB-A263-5D7C-B03F70E76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219"/>
            <a:ext cx="12192000" cy="664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860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6EA760E-B285-B507-A01C-B2993373D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8B0E063F-2D05-7EF2-45EA-95A2923ACE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792" y="0"/>
            <a:ext cx="12440792" cy="6995110"/>
          </a:xfrm>
        </p:spPr>
      </p:pic>
    </p:spTree>
    <p:extLst>
      <p:ext uri="{BB962C8B-B14F-4D97-AF65-F5344CB8AC3E}">
        <p14:creationId xmlns:p14="http://schemas.microsoft.com/office/powerpoint/2010/main" val="3384546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3D6B826-BB66-F505-DE67-82D777B72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yazı tipi, tasarım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24E6F4BE-8505-2EF9-46E4-3DAE96C283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715" y="0"/>
            <a:ext cx="12427715" cy="6858000"/>
          </a:xfrm>
        </p:spPr>
      </p:pic>
    </p:spTree>
    <p:extLst>
      <p:ext uri="{BB962C8B-B14F-4D97-AF65-F5344CB8AC3E}">
        <p14:creationId xmlns:p14="http://schemas.microsoft.com/office/powerpoint/2010/main" val="1744150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7FD21F1-3806-1B5E-22AB-961A897AA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tasarım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83EB3AF4-820D-275D-11C5-342CDB9D6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70326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A4020EC-817B-1CEF-FE45-6C05F844F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paralel, yazı tip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14F942A2-CB1C-9345-B8CA-92A63B1EE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747" y="0"/>
            <a:ext cx="12228747" cy="6858000"/>
          </a:xfrm>
        </p:spPr>
      </p:pic>
    </p:spTree>
    <p:extLst>
      <p:ext uri="{BB962C8B-B14F-4D97-AF65-F5344CB8AC3E}">
        <p14:creationId xmlns:p14="http://schemas.microsoft.com/office/powerpoint/2010/main" val="328724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E54E75A-2A22-EDB3-8A9C-4BEEF6B43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E5297D3E-0338-6A2A-8EC7-AAAF2C45F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03" y="0"/>
            <a:ext cx="12265145" cy="6858000"/>
          </a:xfrm>
        </p:spPr>
      </p:pic>
    </p:spTree>
    <p:extLst>
      <p:ext uri="{BB962C8B-B14F-4D97-AF65-F5344CB8AC3E}">
        <p14:creationId xmlns:p14="http://schemas.microsoft.com/office/powerpoint/2010/main" val="1952380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BF95EF0-4248-0983-8ED5-F643864E6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yazı tipi, yazılım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8CB2DB52-AEF4-AFD7-FC6D-08D546FDE3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0611" y="38350"/>
            <a:ext cx="12572611" cy="6819649"/>
          </a:xfrm>
        </p:spPr>
      </p:pic>
    </p:spTree>
    <p:extLst>
      <p:ext uri="{BB962C8B-B14F-4D97-AF65-F5344CB8AC3E}">
        <p14:creationId xmlns:p14="http://schemas.microsoft.com/office/powerpoint/2010/main" val="1441200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E079A37-700C-EF05-C2E2-B7DFC2021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tasarım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A9F3F3E8-B7DE-D4F7-0316-F29B79DD7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058" y="0"/>
            <a:ext cx="12462116" cy="6963026"/>
          </a:xfrm>
        </p:spPr>
      </p:pic>
    </p:spTree>
    <p:extLst>
      <p:ext uri="{BB962C8B-B14F-4D97-AF65-F5344CB8AC3E}">
        <p14:creationId xmlns:p14="http://schemas.microsoft.com/office/powerpoint/2010/main" val="2654352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F93C5B6-6E64-D5CA-A382-EFF71E15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yazı tipi, grafik tasarım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77601D4E-9638-43CA-A956-D6D0DC133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295" y="0"/>
            <a:ext cx="12750590" cy="6858000"/>
          </a:xfrm>
        </p:spPr>
      </p:pic>
    </p:spTree>
    <p:extLst>
      <p:ext uri="{BB962C8B-B14F-4D97-AF65-F5344CB8AC3E}">
        <p14:creationId xmlns:p14="http://schemas.microsoft.com/office/powerpoint/2010/main" val="959442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Geniş ekran</PresentationFormat>
  <Paragraphs>0</Paragraphs>
  <Slides>11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Hala Elmahi</dc:creator>
  <cp:lastModifiedBy>Hala Elmahi</cp:lastModifiedBy>
  <cp:revision>1</cp:revision>
  <dcterms:created xsi:type="dcterms:W3CDTF">2025-05-24T19:27:47Z</dcterms:created>
  <dcterms:modified xsi:type="dcterms:W3CDTF">2025-05-24T19:34:31Z</dcterms:modified>
</cp:coreProperties>
</file>

<file path=docProps/thumbnail.jpeg>
</file>